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5" r:id="rId13"/>
    <p:sldId id="26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-72" y="-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0221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kkoevv/-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84388" y="1681560"/>
            <a:ext cx="574369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1" i="0" u="none" strike="noStrike" dirty="0"/>
              <a:t>Вывод спутника на низкую орбиту </a:t>
            </a:r>
            <a:r>
              <a:rPr lang="ru-RU" sz="4400" b="1" dirty="0"/>
              <a:t>п</a:t>
            </a:r>
            <a:r>
              <a:rPr lang="ru-RU" sz="4400" b="1" dirty="0" smtClean="0"/>
              <a:t>ланеты</a:t>
            </a:r>
            <a:endParaRPr sz="44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87730" y="4290479"/>
            <a:ext cx="431786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/>
              <a:t>Команда: «</a:t>
            </a:r>
            <a:r>
              <a:rPr lang="ru-RU" dirty="0" err="1"/>
              <a:t>Deep</a:t>
            </a:r>
            <a:r>
              <a:rPr lang="ru-RU" dirty="0"/>
              <a:t>»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/>
              <a:t>Группа: М8О-115БВ-24</a:t>
            </a:r>
            <a:endParaRPr dirty="0"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166437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 dirty="0" smtClean="0"/>
              <a:t>Графики, полученные в результате симуляции</a:t>
            </a:r>
            <a:endParaRPr sz="4000"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6539163" y="2198980"/>
            <a:ext cx="4142874" cy="228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~1.008%</a:t>
            </a:r>
            <a:endParaRPr/>
          </a:p>
        </p:txBody>
      </p:sp>
      <p:pic>
        <p:nvPicPr>
          <p:cNvPr id="163" name="Google Shape;163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266"/>
          <a:stretch/>
        </p:blipFill>
        <p:spPr>
          <a:xfrm>
            <a:off x="252481" y="1506371"/>
            <a:ext cx="10154835" cy="473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3144" y="66422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Сравнение полученных графиков</a:t>
            </a:r>
            <a:endParaRPr lang="ru-RU" sz="4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88020" y="3517819"/>
            <a:ext cx="10088734" cy="1770558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ru-RU" sz="1600" dirty="0" smtClean="0"/>
              <a:t>Графики зависимости скорости, высоты и массы ракеты от времени, полученные в результате симуляции в </a:t>
            </a:r>
            <a:r>
              <a:rPr lang="en-US" sz="1600" dirty="0" smtClean="0"/>
              <a:t>KSP</a:t>
            </a:r>
            <a:r>
              <a:rPr lang="ru-RU" sz="1600" dirty="0" smtClean="0"/>
              <a:t> были наложены </a:t>
            </a:r>
            <a:r>
              <a:rPr lang="ru-RU" sz="1600" dirty="0"/>
              <a:t>н</a:t>
            </a:r>
            <a:r>
              <a:rPr lang="ru-RU" sz="1600" dirty="0" smtClean="0"/>
              <a:t>а графики, полученные из физико-математической модели.</a:t>
            </a:r>
          </a:p>
          <a:p>
            <a:pPr marL="114300" indent="0" algn="just">
              <a:buNone/>
            </a:pPr>
            <a:r>
              <a:rPr lang="ru-RU" sz="1600" dirty="0" smtClean="0"/>
              <a:t>Линия </a:t>
            </a:r>
            <a:r>
              <a:rPr lang="ru-RU" sz="1600" dirty="0" smtClean="0">
                <a:solidFill>
                  <a:srgbClr val="008EC0"/>
                </a:solidFill>
              </a:rPr>
              <a:t>синего </a:t>
            </a:r>
            <a:r>
              <a:rPr lang="ru-RU" sz="1600" dirty="0" smtClean="0"/>
              <a:t>цвета отображает график, полученный из физико-математической модели,</a:t>
            </a:r>
            <a:endParaRPr lang="ru-RU" sz="1600" dirty="0"/>
          </a:p>
          <a:p>
            <a:pPr marL="114300" indent="0" algn="just">
              <a:buNone/>
            </a:pPr>
            <a:r>
              <a:rPr lang="ru-RU" sz="1600" dirty="0"/>
              <a:t>л</a:t>
            </a:r>
            <a:r>
              <a:rPr lang="ru-RU" sz="1600" dirty="0" smtClean="0"/>
              <a:t>иния </a:t>
            </a:r>
            <a:r>
              <a:rPr lang="ru-RU" sz="1600" dirty="0" smtClean="0">
                <a:solidFill>
                  <a:srgbClr val="FF0000"/>
                </a:solidFill>
              </a:rPr>
              <a:t>красного </a:t>
            </a:r>
            <a:r>
              <a:rPr lang="ru-RU" sz="1600" dirty="0" smtClean="0"/>
              <a:t>цвета отображает график, полученный из симуляции </a:t>
            </a:r>
            <a:r>
              <a:rPr lang="en-US" sz="1600" dirty="0" smtClean="0"/>
              <a:t>KSP</a:t>
            </a:r>
            <a:r>
              <a:rPr lang="ru-RU" sz="1600" dirty="0" smtClean="0"/>
              <a:t>.</a:t>
            </a:r>
          </a:p>
          <a:p>
            <a:pPr marL="114300" indent="0" algn="just">
              <a:buNone/>
            </a:pPr>
            <a:r>
              <a:rPr lang="ru-RU" sz="1600" dirty="0" smtClean="0"/>
              <a:t>Нами были получены следующие значения среднего отклонения по сравниваемым графикам</a:t>
            </a:r>
            <a:r>
              <a:rPr lang="en-US" sz="1600" dirty="0" smtClean="0"/>
              <a:t>:</a:t>
            </a:r>
          </a:p>
          <a:p>
            <a:pPr lvl="0"/>
            <a:r>
              <a:rPr lang="ru-RU" sz="1600" dirty="0"/>
              <a:t>Среднее отклонение скорости – 429.298 м/с;</a:t>
            </a:r>
          </a:p>
          <a:p>
            <a:pPr lvl="0"/>
            <a:r>
              <a:rPr lang="ru-RU" sz="1600" dirty="0"/>
              <a:t>Среднее отклонение высота –22572.285 м</a:t>
            </a:r>
            <a:r>
              <a:rPr lang="en-US" sz="1600" dirty="0"/>
              <a:t>;</a:t>
            </a:r>
            <a:endParaRPr lang="ru-RU" sz="1600" dirty="0"/>
          </a:p>
          <a:p>
            <a:pPr lvl="0"/>
            <a:r>
              <a:rPr lang="ru-RU" sz="1600" dirty="0"/>
              <a:t>Среднее отклонение массы – 2974.153 </a:t>
            </a:r>
            <a:r>
              <a:rPr lang="ru-RU" sz="1600" dirty="0" smtClean="0"/>
              <a:t>кг</a:t>
            </a:r>
            <a:r>
              <a:rPr lang="en-US" sz="1600" dirty="0"/>
              <a:t>.</a:t>
            </a:r>
            <a:endParaRPr lang="ru-RU" sz="1600" dirty="0"/>
          </a:p>
          <a:p>
            <a:pPr marL="114300" indent="0" algn="just">
              <a:buNone/>
            </a:pP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3361" r="4566"/>
          <a:stretch/>
        </p:blipFill>
        <p:spPr bwMode="auto">
          <a:xfrm>
            <a:off x="209671" y="1391985"/>
            <a:ext cx="3354742" cy="2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t="3473" r="6347"/>
          <a:stretch/>
        </p:blipFill>
        <p:spPr bwMode="auto">
          <a:xfrm>
            <a:off x="3675072" y="1345389"/>
            <a:ext cx="3488699" cy="207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4771" r="5941"/>
          <a:stretch/>
        </p:blipFill>
        <p:spPr bwMode="auto">
          <a:xfrm>
            <a:off x="7163770" y="1391985"/>
            <a:ext cx="3453753" cy="2038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05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68968" y="1443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 dirty="0" smtClean="0"/>
              <a:t>Сравнение </a:t>
            </a:r>
            <a:r>
              <a:rPr lang="ru-RU" sz="4000" dirty="0"/>
              <a:t>полученных результатов</a:t>
            </a:r>
            <a:endParaRPr sz="4000" dirty="0"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368968" y="1557753"/>
            <a:ext cx="10515600" cy="47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-RU" sz="2200" dirty="0" smtClean="0"/>
              <a:t>Графики полученные на основе физико-математической модели имеют расхождения с графиками, полученными в результате симуляции. Осн</a:t>
            </a:r>
            <a:r>
              <a:rPr lang="ru-RU" sz="2200" dirty="0"/>
              <a:t>о</a:t>
            </a:r>
            <a:r>
              <a:rPr lang="ru-RU" sz="2200" dirty="0" smtClean="0"/>
              <a:t>вные причины</a:t>
            </a:r>
            <a:r>
              <a:rPr lang="ru-RU" sz="2200" dirty="0"/>
              <a:t>: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ru-RU" sz="2200" dirty="0"/>
              <a:t>Отличия процесса полёта и расхода топлива в </a:t>
            </a:r>
            <a:r>
              <a:rPr lang="ru-RU" sz="2200" dirty="0" err="1"/>
              <a:t>Kerbal</a:t>
            </a:r>
            <a:r>
              <a:rPr lang="ru-RU" sz="2200" dirty="0"/>
              <a:t> </a:t>
            </a:r>
            <a:r>
              <a:rPr lang="ru-RU" sz="2200" dirty="0" err="1"/>
              <a:t>Space</a:t>
            </a:r>
            <a:r>
              <a:rPr lang="ru-RU" sz="2200" dirty="0"/>
              <a:t> </a:t>
            </a:r>
            <a:r>
              <a:rPr lang="ru-RU" sz="2200" dirty="0" err="1"/>
              <a:t>Program</a:t>
            </a:r>
            <a:r>
              <a:rPr lang="ru-RU" sz="2200" dirty="0"/>
              <a:t> и в физико-математической модели;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ru-RU" sz="2200" dirty="0"/>
              <a:t>Пренебрежение некоторыми факторами и величинами при вычислениях в физико-математической модели (например, сопротивление воздуха);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ru-RU" sz="2200" dirty="0"/>
              <a:t>Округление чисел, полученных во время вычисления математической модели;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ru-RU" sz="2200" dirty="0"/>
              <a:t>Особенности случайных факторов </a:t>
            </a:r>
            <a:r>
              <a:rPr lang="ru-RU" sz="2200" dirty="0" err="1"/>
              <a:t>Kerbal</a:t>
            </a:r>
            <a:r>
              <a:rPr lang="ru-RU" sz="2200" dirty="0"/>
              <a:t> </a:t>
            </a:r>
            <a:r>
              <a:rPr lang="ru-RU" sz="2200" dirty="0" err="1"/>
              <a:t>Space</a:t>
            </a:r>
            <a:r>
              <a:rPr lang="ru-RU" sz="2200" dirty="0"/>
              <a:t> </a:t>
            </a:r>
            <a:r>
              <a:rPr lang="ru-RU" sz="2200" dirty="0" err="1"/>
              <a:t>Program</a:t>
            </a:r>
            <a:r>
              <a:rPr lang="ru-RU" sz="2200" dirty="0"/>
              <a:t>;</a:t>
            </a:r>
            <a:endParaRPr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ru-RU" sz="2200" dirty="0"/>
              <a:t>Некоторые вычисления могут отсутствовать в математической модели, но при этом присутствовать в </a:t>
            </a:r>
            <a:r>
              <a:rPr lang="ru-RU" sz="2200" dirty="0" err="1"/>
              <a:t>Kerbal</a:t>
            </a:r>
            <a:r>
              <a:rPr lang="ru-RU" sz="2200" dirty="0"/>
              <a:t> </a:t>
            </a:r>
            <a:r>
              <a:rPr lang="ru-RU" sz="2200" dirty="0" err="1"/>
              <a:t>Space</a:t>
            </a:r>
            <a:r>
              <a:rPr lang="ru-RU" sz="2200" dirty="0"/>
              <a:t> </a:t>
            </a:r>
            <a:r>
              <a:rPr lang="ru-RU" sz="2200" dirty="0" err="1" smtClean="0"/>
              <a:t>Program</a:t>
            </a:r>
            <a:r>
              <a:rPr lang="ru-RU" sz="2200" dirty="0" smtClean="0"/>
              <a:t>.</a:t>
            </a:r>
            <a:endParaRPr sz="2200"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-RU" sz="2200" dirty="0"/>
              <a:t>Графики, полученные из расчётов достаточно точны, чтобы получить примерное представление о том, как будет вести себя ракета в случае попытки реализации подобной миссии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413085" y="1882859"/>
            <a:ext cx="10515600" cy="291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/>
              <a:t>В ходе работы над проектом нами были подробно изучены материалы по теме проекта. Также нами была успешно составлена физико-математическая модель. Результатами работы над проектом стали графики зависимостей изменения физических величин от времени в ходе полета на основе физико-математической модели и графики, полученные из симуляции запуска в Kerbal Space Program. Также были сделаны выводы о различиях полученных графиков.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/>
              <a:t>Благодаря проекту мы научились работать в команде и получили новые знания в области математики и физики, а также освоили приложение Kerbal Space Program.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413085" y="1371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Выводы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363987" y="-1863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 dirty="0"/>
              <a:t>Цели и задачи</a:t>
            </a:r>
            <a:endParaRPr sz="400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580445" y="1493115"/>
            <a:ext cx="10357718" cy="467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 b="1" dirty="0"/>
              <a:t>Цель:</a:t>
            </a:r>
            <a:r>
              <a:rPr lang="ru-RU" sz="2000" dirty="0"/>
              <a:t> 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/>
              <a:t>Смоделировать вывод искусственного спутника на орбиту планеты.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 b="1" dirty="0"/>
              <a:t>Задачи проекта: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dirty="0"/>
              <a:t>Сбор и анализ необходимой информации по теме c использованием необходимой литературы и интернет-источников;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dirty="0"/>
              <a:t>Создание физико-математической модели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dirty="0"/>
              <a:t>Написание кода на языке </a:t>
            </a:r>
            <a:r>
              <a:rPr lang="ru-RU" sz="1800" dirty="0" err="1"/>
              <a:t>Python</a:t>
            </a:r>
            <a:r>
              <a:rPr lang="ru-RU" sz="1800" dirty="0"/>
              <a:t> для получения графиков зависимостей данных полёта.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dirty="0"/>
              <a:t>Моделирование полёта в KSP (</a:t>
            </a:r>
            <a:r>
              <a:rPr lang="ru-RU" sz="1800" dirty="0" err="1"/>
              <a:t>Kerbal</a:t>
            </a:r>
            <a:r>
              <a:rPr lang="ru-RU" sz="1800" dirty="0"/>
              <a:t> </a:t>
            </a:r>
            <a:r>
              <a:rPr lang="ru-RU" sz="1800" dirty="0" err="1"/>
              <a:t>Space</a:t>
            </a:r>
            <a:r>
              <a:rPr lang="ru-RU" sz="1800" dirty="0"/>
              <a:t> </a:t>
            </a:r>
            <a:r>
              <a:rPr lang="ru-RU" sz="1800" dirty="0" err="1"/>
              <a:t>Program</a:t>
            </a:r>
            <a:r>
              <a:rPr lang="ru-RU" sz="1800" dirty="0"/>
              <a:t>);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dirty="0"/>
              <a:t>Сравнение данных полученных на основе физико-математической модели с данными, полученными из симуляции полёта в KSP.</a:t>
            </a:r>
            <a:endParaRPr sz="18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348740" y="419938"/>
            <a:ext cx="10515600" cy="54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4000" dirty="0"/>
              <a:t>Общие сведения о запусках спутников на </a:t>
            </a:r>
            <a:br>
              <a:rPr lang="ru-RU" sz="4000" dirty="0"/>
            </a:br>
            <a:r>
              <a:rPr lang="ru-RU" sz="4000" dirty="0"/>
              <a:t>низкую орбиту</a:t>
            </a:r>
            <a:endParaRPr sz="4000"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59125" y="1329222"/>
            <a:ext cx="9869778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ru-RU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Запуск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спутников на низкую орбиту Земли представляет собой одну из ключевых вех в истории космических исследований и технологий. Первый искусственный спутник Земли, «Спутник-1», был запущен 4 октября 1957 года Советским Союзом. Низкая орбита, находящаяся на высоте от 160 до 2000 километров над поверхностью Земли, обеспечивает уникальные возможности для наблюдения и исследования планеты, а также для связи и навигации. Спутники, находящиеся на этой орбите, могут выполнять разнообразные задачи: от мониторинга климатических изменений и природных катастроф до обеспечения глобального интернета и связи. Современные достижения в области ракетостроения и миниатюризации оборудования сделали возможным создание более легких и эффективных спутников, что открыло новые горизонты для их использования.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 descr="Picture backgroun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51" y="4900952"/>
            <a:ext cx="1981656" cy="13479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814855" y="4808946"/>
            <a:ext cx="6614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Calibri" pitchFamily="34" charset="0"/>
                <a:cs typeface="Calibri" pitchFamily="34" charset="0"/>
              </a:rPr>
              <a:t>Именно  так выглядел первый спутник Земли «Спутник-1».</a:t>
            </a:r>
          </a:p>
          <a:p>
            <a:pPr algn="just"/>
            <a:r>
              <a:rPr lang="ru-RU" sz="2000" dirty="0" smtClean="0">
                <a:latin typeface="Calibri" pitchFamily="34" charset="0"/>
                <a:cs typeface="Calibri" pitchFamily="34" charset="0"/>
              </a:rPr>
              <a:t>Со временем внешний вид спутников изменился, их стали изготавливать из более прочных материалов, для большей прочности.</a:t>
            </a:r>
            <a:endParaRPr lang="ru-RU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56169" y="-640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 dirty="0"/>
              <a:t>Наша команда</a:t>
            </a:r>
            <a:r>
              <a:rPr lang="ru-RU" dirty="0"/>
              <a:t>: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Голубева Елизавета Евгеньевна –  программист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Ефименко Егор Алексеевич – презентер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Иванова Виктория Сергеевна –  физик-математик, программист, инженер KSP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Костина Ева Александровна – тимлид, контент-мейкер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81998" y="253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 dirty="0"/>
              <a:t>Физико-математическая модель</a:t>
            </a:r>
            <a:endParaRPr sz="4000"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120" name="Google Shape;120;p17" descr="https://lh7-rt.googleusercontent.com/docsz/AD_4nXfgw_iVyMSx8PIzts6tD8-54zLPxg83nOh6GdLl-Jeo6aNzB4-PiU1eMOjPYlaBJDdyzN51K1C-SuLKKi8FAuC1bP5WzzQl_aqmFoXHAQIa_aG1DaUy-mA_WXPGklmTpbK-SyhwyA?key=LgK9rGA3YpUS3nHgyyOSAfPM"/>
          <p:cNvPicPr preferRelativeResize="0"/>
          <p:nvPr/>
        </p:nvPicPr>
        <p:blipFill rotWithShape="1">
          <a:blip r:embed="rId3">
            <a:alphaModFix/>
          </a:blip>
          <a:srcRect r="27537"/>
          <a:stretch/>
        </p:blipFill>
        <p:spPr>
          <a:xfrm>
            <a:off x="0" y="2087375"/>
            <a:ext cx="3277599" cy="32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2394284" y="1350912"/>
            <a:ext cx="8265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Основные формулы, используемые нами для построения физико-математической модели: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5352" y="1997243"/>
            <a:ext cx="44196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5">
            <a:alphaModFix/>
          </a:blip>
          <a:srcRect t="34593"/>
          <a:stretch/>
        </p:blipFill>
        <p:spPr>
          <a:xfrm>
            <a:off x="3075975" y="5130777"/>
            <a:ext cx="6648324" cy="16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7610" y="2529243"/>
            <a:ext cx="1704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7598" y="3031106"/>
            <a:ext cx="23622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6610" y="3767881"/>
            <a:ext cx="19526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3459975" y="4017875"/>
            <a:ext cx="6483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итоге, спроецировав второй закон Ньютона и заменив ускорение на вторую производную координаты: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358099" y="1169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/>
              <a:t>Физико-математическая модель</a:t>
            </a:r>
            <a:endParaRPr sz="400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295309" y="1512462"/>
            <a:ext cx="82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Проведём следующую замену: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8636" y="2769253"/>
            <a:ext cx="6154738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5459" y="4951763"/>
            <a:ext cx="1885866" cy="67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99" y="1881762"/>
            <a:ext cx="17145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358100" y="3429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Получим систему: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415438" y="5748575"/>
            <a:ext cx="7771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решения следующей задачи воспользуемся методом Рунге-Кутта, реализованную в программе.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15450" y="49186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Приведем к векторному виду: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32874" y="167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 dirty="0"/>
              <a:t>Программная реализация</a:t>
            </a:r>
            <a:endParaRPr sz="4000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782053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dirty="0"/>
              <a:t>Библиотеки, использованные для решения уравнений физико-математической модели и построения графиков: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ru-RU" dirty="0" err="1"/>
              <a:t>Math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ru-RU" dirty="0" err="1"/>
              <a:t>Time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ru-RU" dirty="0" err="1"/>
              <a:t>Krcp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ru-RU" dirty="0" err="1"/>
              <a:t>Matplotlib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ru-RU" dirty="0" err="1"/>
              <a:t>Scipy.integrate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343143" y="213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 dirty="0"/>
              <a:t>Графики, полученные на основе физико-математической модели</a:t>
            </a:r>
            <a:endParaRPr sz="4000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66674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1410911"/>
            <a:ext cx="8666747" cy="492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298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Симуляция в </a:t>
            </a:r>
            <a:r>
              <a:rPr lang="en-US" sz="4000" dirty="0" smtClean="0"/>
              <a:t>KSP</a:t>
            </a:r>
            <a:endParaRPr lang="ru-RU" sz="4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3667" y="4677241"/>
            <a:ext cx="10587240" cy="1880812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ru-RU" sz="2000" dirty="0" smtClean="0"/>
              <a:t>Нами был написан код автопилота для запуска спутника на орбиту.</a:t>
            </a:r>
            <a:r>
              <a:rPr lang="en-US" sz="2000" dirty="0" smtClean="0"/>
              <a:t> </a:t>
            </a:r>
            <a:r>
              <a:rPr lang="ru-RU" sz="2000" dirty="0" smtClean="0"/>
              <a:t>На картинках представлены скриншоты, сделанные во время </a:t>
            </a:r>
            <a:r>
              <a:rPr lang="ru-RU" sz="2000" dirty="0" smtClean="0"/>
              <a:t>запуска  в </a:t>
            </a:r>
            <a:r>
              <a:rPr lang="en-US" sz="2000" dirty="0" smtClean="0"/>
              <a:t>KSP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114300" indent="0" algn="just">
              <a:buNone/>
            </a:pPr>
            <a:r>
              <a:rPr lang="ru-RU" sz="2000" dirty="0" smtClean="0"/>
              <a:t>Полностью с видеоматериалами и программными кодами можно ознакомиться по ссылке</a:t>
            </a:r>
            <a:r>
              <a:rPr lang="en-US" sz="2000" dirty="0" smtClean="0"/>
              <a:t>:</a:t>
            </a:r>
          </a:p>
          <a:p>
            <a:pPr marL="114300" indent="0" algn="just">
              <a:buNone/>
            </a:pPr>
            <a:r>
              <a:rPr lang="en-US" sz="2000" dirty="0">
                <a:hlinkClick r:id="rId2"/>
              </a:rPr>
              <a:t>https://github.com/kkoevv</a:t>
            </a:r>
            <a:r>
              <a:rPr lang="en-US" sz="2000" dirty="0" smtClean="0">
                <a:hlinkClick r:id="rId2"/>
              </a:rPr>
              <a:t>/-</a:t>
            </a:r>
            <a:endParaRPr lang="en-US" sz="2000" dirty="0" smtClean="0"/>
          </a:p>
          <a:p>
            <a:pPr marL="114300" indent="0">
              <a:buNone/>
            </a:pPr>
            <a:r>
              <a:rPr lang="ru-RU" sz="2000" dirty="0" smtClean="0"/>
              <a:t>  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67" y="1458900"/>
            <a:ext cx="5213239" cy="306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66" y="1458900"/>
            <a:ext cx="5213239" cy="306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31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577</Words>
  <Application>Microsoft Office PowerPoint</Application>
  <PresentationFormat>Произвольный</PresentationFormat>
  <Paragraphs>79</Paragraphs>
  <Slides>13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Office Theme</vt:lpstr>
      <vt:lpstr>Вывод спутника на низкую орбиту планеты</vt:lpstr>
      <vt:lpstr>Цели и задачи</vt:lpstr>
      <vt:lpstr>Общие сведения о запусках спутников на  низкую орбиту</vt:lpstr>
      <vt:lpstr>Наша команда:</vt:lpstr>
      <vt:lpstr>Физико-математическая модель</vt:lpstr>
      <vt:lpstr>Физико-математическая модель</vt:lpstr>
      <vt:lpstr>Программная реализация</vt:lpstr>
      <vt:lpstr>Графики, полученные на основе физико-математической модели</vt:lpstr>
      <vt:lpstr>Симуляция в KSP</vt:lpstr>
      <vt:lpstr>Графики, полученные в результате симуляции</vt:lpstr>
      <vt:lpstr>Сравнение полученных графиков</vt:lpstr>
      <vt:lpstr>Сравнение полученных результатов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Вывод спутника на низкую орбиту планеты</dc:title>
  <dc:creator>Ева Костина</dc:creator>
  <cp:lastModifiedBy>Александр</cp:lastModifiedBy>
  <cp:revision>8</cp:revision>
  <dcterms:modified xsi:type="dcterms:W3CDTF">2024-12-23T20:51:13Z</dcterms:modified>
</cp:coreProperties>
</file>